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p:kiosk/>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689"/>
  </p:normalViewPr>
  <p:slideViewPr>
    <p:cSldViewPr snapToGrid="0" snapToObjects="1">
      <p:cViewPr varScale="1">
        <p:scale>
          <a:sx n="69" d="100"/>
          <a:sy n="69" d="100"/>
        </p:scale>
        <p:origin x="224"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12/5/17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12/5/17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12/5/17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12/5/17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12/5/17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12/5/17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12/5/17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12/5/17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12/5/17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12/5/17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12/5/17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12/5/17</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 of Secrets</a:t>
            </a:r>
            <a:endParaRPr lang="en-US" dirty="0"/>
          </a:p>
        </p:txBody>
      </p:sp>
      <p:sp>
        <p:nvSpPr>
          <p:cNvPr id="3" name="Subtitle 2"/>
          <p:cNvSpPr>
            <a:spLocks noGrp="1"/>
          </p:cNvSpPr>
          <p:nvPr>
            <p:ph type="subTitle" idx="1"/>
          </p:nvPr>
        </p:nvSpPr>
        <p:spPr/>
        <p:txBody>
          <a:bodyPr/>
          <a:lstStyle/>
          <a:p>
            <a:r>
              <a:rPr lang="en-US" dirty="0" smtClean="0"/>
              <a:t>DEMS Final Project</a:t>
            </a:r>
            <a:endParaRPr lang="en-US" dirty="0"/>
          </a:p>
        </p:txBody>
      </p:sp>
    </p:spTree>
    <p:extLst>
      <p:ext uri="{BB962C8B-B14F-4D97-AF65-F5344CB8AC3E}">
        <p14:creationId xmlns:p14="http://schemas.microsoft.com/office/powerpoint/2010/main" val="356487294"/>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a:t>
            </a:r>
            <a:endParaRPr lang="en-US" dirty="0"/>
          </a:p>
        </p:txBody>
      </p:sp>
      <p:sp>
        <p:nvSpPr>
          <p:cNvPr id="3" name="Content Placeholder 2"/>
          <p:cNvSpPr>
            <a:spLocks noGrp="1"/>
          </p:cNvSpPr>
          <p:nvPr>
            <p:ph idx="1"/>
          </p:nvPr>
        </p:nvSpPr>
        <p:spPr/>
        <p:txBody>
          <a:bodyPr/>
          <a:lstStyle/>
          <a:p>
            <a:r>
              <a:rPr lang="en-US" dirty="0" smtClean="0"/>
              <a:t>The idea is to create a house that is versatile in style to conduct full immersion entertainment in the form of a mystery.</a:t>
            </a:r>
          </a:p>
          <a:p>
            <a:r>
              <a:rPr lang="en-US" dirty="0" smtClean="0"/>
              <a:t>I got the idea by crossing both Murder Mystery Theatre, and the current pop culture phenomenon of ”escape rooms”. </a:t>
            </a:r>
            <a:endParaRPr lang="en-US" dirty="0"/>
          </a:p>
        </p:txBody>
      </p:sp>
    </p:spTree>
    <p:extLst>
      <p:ext uri="{BB962C8B-B14F-4D97-AF65-F5344CB8AC3E}">
        <p14:creationId xmlns:p14="http://schemas.microsoft.com/office/powerpoint/2010/main" val="2013915118"/>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lstStyle/>
          <a:p>
            <a:r>
              <a:rPr lang="en-US" dirty="0" smtClean="0"/>
              <a:t>This model is to represent a few things that could take place within a full sized space.</a:t>
            </a:r>
          </a:p>
          <a:p>
            <a:r>
              <a:rPr lang="en-US" dirty="0" smtClean="0"/>
              <a:t>Each event could be triggered a multitude of ways. A few are, motion sensors, switches, pressure plates, triggers under items, inferred cameras, and of course manually.</a:t>
            </a:r>
            <a:endParaRPr lang="en-US" dirty="0"/>
          </a:p>
        </p:txBody>
      </p:sp>
    </p:spTree>
    <p:extLst>
      <p:ext uri="{BB962C8B-B14F-4D97-AF65-F5344CB8AC3E}">
        <p14:creationId xmlns:p14="http://schemas.microsoft.com/office/powerpoint/2010/main" val="1513182419"/>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Immersive Experience</a:t>
            </a:r>
            <a:endParaRPr lang="en-US" dirty="0"/>
          </a:p>
        </p:txBody>
      </p:sp>
      <p:sp>
        <p:nvSpPr>
          <p:cNvPr id="3" name="Content Placeholder 2"/>
          <p:cNvSpPr>
            <a:spLocks noGrp="1"/>
          </p:cNvSpPr>
          <p:nvPr>
            <p:ph idx="1"/>
          </p:nvPr>
        </p:nvSpPr>
        <p:spPr/>
        <p:txBody>
          <a:bodyPr/>
          <a:lstStyle/>
          <a:p>
            <a:r>
              <a:rPr lang="en-US" dirty="0" smtClean="0"/>
              <a:t>This would be an experience that would take both the use of technology and live performance to sell the realism of the mystery.  </a:t>
            </a:r>
          </a:p>
          <a:p>
            <a:r>
              <a:rPr lang="en-US" dirty="0" smtClean="0"/>
              <a:t>The storytelling angle would be mostly non-linear. Therefore the experience could be truly free roam. Though the actors in the space would have the ability to push the guests towards answers. </a:t>
            </a:r>
            <a:endParaRPr lang="en-US" dirty="0"/>
          </a:p>
        </p:txBody>
      </p:sp>
    </p:spTree>
    <p:extLst>
      <p:ext uri="{BB962C8B-B14F-4D97-AF65-F5344CB8AC3E}">
        <p14:creationId xmlns:p14="http://schemas.microsoft.com/office/powerpoint/2010/main" val="1845964696"/>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Events on the model</a:t>
            </a:r>
            <a:endParaRPr lang="en-US" dirty="0"/>
          </a:p>
        </p:txBody>
      </p:sp>
      <p:sp>
        <p:nvSpPr>
          <p:cNvPr id="3" name="Content Placeholder 2"/>
          <p:cNvSpPr>
            <a:spLocks noGrp="1"/>
          </p:cNvSpPr>
          <p:nvPr>
            <p:ph idx="1"/>
          </p:nvPr>
        </p:nvSpPr>
        <p:spPr/>
        <p:txBody>
          <a:bodyPr/>
          <a:lstStyle/>
          <a:p>
            <a:r>
              <a:rPr lang="en-US" dirty="0" smtClean="0"/>
              <a:t>The buttons to the right of the model are currently in place of having built in triggers. </a:t>
            </a:r>
            <a:endParaRPr lang="en-US" dirty="0"/>
          </a:p>
        </p:txBody>
      </p:sp>
    </p:spTree>
    <p:extLst>
      <p:ext uri="{BB962C8B-B14F-4D97-AF65-F5344CB8AC3E}">
        <p14:creationId xmlns:p14="http://schemas.microsoft.com/office/powerpoint/2010/main" val="1035746881"/>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 Concept Changes</a:t>
            </a:r>
            <a:endParaRPr lang="en-US" dirty="0"/>
          </a:p>
        </p:txBody>
      </p:sp>
      <p:sp>
        <p:nvSpPr>
          <p:cNvPr id="3" name="Content Placeholder 2"/>
          <p:cNvSpPr>
            <a:spLocks noGrp="1"/>
          </p:cNvSpPr>
          <p:nvPr>
            <p:ph idx="1"/>
          </p:nvPr>
        </p:nvSpPr>
        <p:spPr/>
        <p:txBody>
          <a:bodyPr/>
          <a:lstStyle/>
          <a:p>
            <a:r>
              <a:rPr lang="en-US" dirty="0" smtClean="0"/>
              <a:t>The other major factor of this space would be that the genre of the experience could change greatly. Whether it is through projection, LED screens, movable panels, etc.. The theme could change from period drama to </a:t>
            </a:r>
            <a:r>
              <a:rPr lang="en-US" dirty="0" err="1" smtClean="0"/>
              <a:t>sci</a:t>
            </a:r>
            <a:r>
              <a:rPr lang="en-US" dirty="0" smtClean="0"/>
              <a:t> fi adventure rather quickly.  </a:t>
            </a:r>
            <a:endParaRPr lang="en-US" dirty="0"/>
          </a:p>
        </p:txBody>
      </p:sp>
    </p:spTree>
    <p:extLst>
      <p:ext uri="{BB962C8B-B14F-4D97-AF65-F5344CB8AC3E}">
        <p14:creationId xmlns:p14="http://schemas.microsoft.com/office/powerpoint/2010/main" val="1392440117"/>
      </p:ext>
    </p:extLst>
  </p:cSld>
  <p:clrMapOvr>
    <a:masterClrMapping/>
  </p:clrMapOvr>
  <mc:AlternateContent xmlns:mc="http://schemas.openxmlformats.org/markup-compatibility/2006">
    <mc:Choice xmlns:p14="http://schemas.microsoft.com/office/powerpoint/2010/main" Requires="p14">
      <p:transition spd="slow" p14:dur="8000" advTm="8000"/>
    </mc:Choice>
    <mc:Fallback>
      <p:transition spd="slow" advTm="8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39</TotalTime>
  <Words>241</Words>
  <Application>Microsoft Macintosh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MS Shell Dlg 2</vt:lpstr>
      <vt:lpstr>Wingdings</vt:lpstr>
      <vt:lpstr>Wingdings 3</vt:lpstr>
      <vt:lpstr>Madison</vt:lpstr>
      <vt:lpstr>House of Secrets</vt:lpstr>
      <vt:lpstr>The Concept</vt:lpstr>
      <vt:lpstr>The Model</vt:lpstr>
      <vt:lpstr>Immersive Experience</vt:lpstr>
      <vt:lpstr>Controlling Events on the model</vt:lpstr>
      <vt:lpstr>Wide Concept Changes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of Secrets</dc:title>
  <dc:creator>Kelsey Gallagher</dc:creator>
  <cp:lastModifiedBy>Kelsey Gallagher</cp:lastModifiedBy>
  <cp:revision>3</cp:revision>
  <dcterms:created xsi:type="dcterms:W3CDTF">2017-12-05T10:13:57Z</dcterms:created>
  <dcterms:modified xsi:type="dcterms:W3CDTF">2017-12-05T20:25:54Z</dcterms:modified>
</cp:coreProperties>
</file>